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176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0C79-5986-48FB-B2AE-1FCA2577F8E2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12318-8739-41C3-A159-94612D7C6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0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0C79-5986-48FB-B2AE-1FCA2577F8E2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12318-8739-41C3-A159-94612D7C6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24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0C79-5986-48FB-B2AE-1FCA2577F8E2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12318-8739-41C3-A159-94612D7C6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65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0C79-5986-48FB-B2AE-1FCA2577F8E2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12318-8739-41C3-A159-94612D7C6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905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0C79-5986-48FB-B2AE-1FCA2577F8E2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12318-8739-41C3-A159-94612D7C6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88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0C79-5986-48FB-B2AE-1FCA2577F8E2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12318-8739-41C3-A159-94612D7C6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11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0C79-5986-48FB-B2AE-1FCA2577F8E2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12318-8739-41C3-A159-94612D7C6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909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0C79-5986-48FB-B2AE-1FCA2577F8E2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12318-8739-41C3-A159-94612D7C6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1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0C79-5986-48FB-B2AE-1FCA2577F8E2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12318-8739-41C3-A159-94612D7C6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8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0C79-5986-48FB-B2AE-1FCA2577F8E2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12318-8739-41C3-A159-94612D7C6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55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0C79-5986-48FB-B2AE-1FCA2577F8E2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12318-8739-41C3-A159-94612D7C6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54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B0C79-5986-48FB-B2AE-1FCA2577F8E2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12318-8739-41C3-A159-94612D7C6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88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hyperlink" Target="http://www.ifthesethreadscouldtalk.com/" TargetMode="External"/><Relationship Id="rId4" Type="http://schemas.openxmlformats.org/officeDocument/2006/relationships/hyperlink" Target="mailto:sewjackie@liv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E38D20-F134-46EA-A99A-DDDCF4AE4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21" y="4035406"/>
            <a:ext cx="2975820" cy="29758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596761-B752-4952-8762-ED2015156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21" y="234585"/>
            <a:ext cx="1574929" cy="15749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C054E3-7B20-4881-B61A-8FE822BDB2D0}"/>
              </a:ext>
            </a:extLst>
          </p:cNvPr>
          <p:cNvSpPr txBox="1"/>
          <p:nvPr/>
        </p:nvSpPr>
        <p:spPr>
          <a:xfrm>
            <a:off x="2548618" y="234585"/>
            <a:ext cx="403315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/>
              <a:t>Geese on the Edge</a:t>
            </a:r>
            <a:r>
              <a:rPr lang="en-US" sz="1400" dirty="0"/>
              <a:t> </a:t>
            </a:r>
            <a:r>
              <a:rPr lang="en-US" sz="1400" b="1" u="sng" dirty="0"/>
              <a:t>Technique Class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Measures 33” x 33”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6” Geese on the Edge Blocks </a:t>
            </a:r>
            <a:r>
              <a:rPr lang="en-US" sz="1400" i="1" dirty="0"/>
              <a:t>(can be made in 10 sizes from 3” to  12”)</a:t>
            </a:r>
            <a:r>
              <a:rPr lang="en-US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Requires Wing Clipper I and Tucker Trimmer I &amp; Geese on the Edge Technique Sheet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55D0C0-E9DB-45A6-8B83-7DF02A49BD97}"/>
              </a:ext>
            </a:extLst>
          </p:cNvPr>
          <p:cNvSpPr txBox="1"/>
          <p:nvPr/>
        </p:nvSpPr>
        <p:spPr>
          <a:xfrm>
            <a:off x="219075" y="1866359"/>
            <a:ext cx="65341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/>
              <a:t>Fabric Requirements:</a:t>
            </a:r>
          </a:p>
          <a:p>
            <a:r>
              <a:rPr lang="en-US" sz="1200" b="1" dirty="0"/>
              <a:t>Background – 1 ¼  yard</a:t>
            </a:r>
          </a:p>
          <a:p>
            <a:r>
              <a:rPr lang="en-US" sz="1200" dirty="0"/>
              <a:t>Cut: 16 – 2 ½” starter squares (1 WOF strip).  Cut 16 – 1 ¾” WOF strips for logs (you may need more).</a:t>
            </a:r>
          </a:p>
          <a:p>
            <a:endParaRPr lang="en-US" sz="1200" dirty="0"/>
          </a:p>
          <a:p>
            <a:r>
              <a:rPr lang="en-US" sz="1200" b="1" dirty="0"/>
              <a:t>Replacement Triangles: 4 fat eights of different colors</a:t>
            </a:r>
          </a:p>
          <a:p>
            <a:r>
              <a:rPr lang="en-US" sz="1200" dirty="0"/>
              <a:t>Cut 8 – 3 ¼” squares from each color (32 total) and cut once diagonally.</a:t>
            </a:r>
          </a:p>
          <a:p>
            <a:endParaRPr lang="en-US" sz="1200" dirty="0"/>
          </a:p>
          <a:p>
            <a:r>
              <a:rPr lang="en-US" sz="1200" dirty="0"/>
              <a:t>Inner Border:  ½ Yard (Inner border 1 ½” strips</a:t>
            </a:r>
          </a:p>
          <a:p>
            <a:r>
              <a:rPr lang="en-US" sz="1200" dirty="0"/>
              <a:t>Outer Border &amp; Binding:  1 yard (outer Border 3 ½” strips.  Increase to 2 yards if using sashing.  </a:t>
            </a:r>
            <a:r>
              <a:rPr lang="en-US" sz="1200" i="1" dirty="0"/>
              <a:t>Using sashing reduces the amount of the non-nesting seams.)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1A1771-97E6-4B4C-844F-F8DEA9603461}"/>
              </a:ext>
            </a:extLst>
          </p:cNvPr>
          <p:cNvSpPr txBox="1"/>
          <p:nvPr/>
        </p:nvSpPr>
        <p:spPr>
          <a:xfrm>
            <a:off x="885825" y="8782050"/>
            <a:ext cx="5099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Jackie O’Brien Email </a:t>
            </a:r>
            <a:r>
              <a:rPr lang="en-US" sz="1000" dirty="0">
                <a:hlinkClick r:id="rId4"/>
              </a:rPr>
              <a:t>sewjackie@live.com</a:t>
            </a:r>
            <a:r>
              <a:rPr lang="en-US" sz="1000" dirty="0"/>
              <a:t>  </a:t>
            </a:r>
            <a:r>
              <a:rPr lang="en-US" sz="1000" dirty="0">
                <a:hlinkClick r:id="rId5"/>
              </a:rPr>
              <a:t>www.ifthesethreadscouldtalk.com</a:t>
            </a:r>
            <a:r>
              <a:rPr lang="en-US" sz="10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F92DFE-7293-48EB-9D52-BA24D2933E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489" y="4035406"/>
            <a:ext cx="2975820" cy="297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84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166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Jackie OBrien</dc:creator>
  <cp:lastModifiedBy>Jackie OBrien</cp:lastModifiedBy>
  <cp:revision>9</cp:revision>
  <dcterms:created xsi:type="dcterms:W3CDTF">2019-01-10T19:22:44Z</dcterms:created>
  <dcterms:modified xsi:type="dcterms:W3CDTF">2019-09-12T18:21:50Z</dcterms:modified>
</cp:coreProperties>
</file>